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27B2DD-FF15-4E65-9651-8853529E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5795"/>
            <a:ext cx="11870422" cy="58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CFEF5-126B-4ECD-8676-D8CCCF4D1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139A96-3239-4BDD-80DE-4ED9A96B1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907">
            <a:off x="6774434" y="1301688"/>
            <a:ext cx="5332949" cy="34166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0C9806-9625-48AB-8FAA-6E6BB6FC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1" y="5041931"/>
            <a:ext cx="7628467" cy="1381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20DF53-FF25-4DA6-8DCE-F530021B3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" y="1703120"/>
            <a:ext cx="7630091" cy="2135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DDDAD0-BEE8-49BA-B632-355ADC1A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33" y="2696540"/>
            <a:ext cx="7794376" cy="2187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52E432-4B61-4A3A-A101-9DAB92A9A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3726609"/>
            <a:ext cx="8120264" cy="22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13456</TotalTime>
  <Words>2570</Words>
  <Application>Microsoft Office PowerPoint</Application>
  <PresentationFormat>宽屏</PresentationFormat>
  <Paragraphs>346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538</cp:revision>
  <dcterms:created xsi:type="dcterms:W3CDTF">2024-03-11T03:30:08Z</dcterms:created>
  <dcterms:modified xsi:type="dcterms:W3CDTF">2024-07-10T22:25:47Z</dcterms:modified>
</cp:coreProperties>
</file>